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44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42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56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6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94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24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01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03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4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33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72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AFE67-1F7E-4E6E-BAFC-3C5A0DC73298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38BB7-2D6E-49C3-9D3E-E6BF619E7B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19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689" y="1043609"/>
            <a:ext cx="7005373" cy="507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9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Brigitte Fritzsche</dc:creator>
  <cp:lastModifiedBy>Brigitte Fritzsche</cp:lastModifiedBy>
  <cp:revision>1</cp:revision>
  <cp:lastPrinted>2017-12-14T11:34:58Z</cp:lastPrinted>
  <dcterms:created xsi:type="dcterms:W3CDTF">2017-12-14T11:34:09Z</dcterms:created>
  <dcterms:modified xsi:type="dcterms:W3CDTF">2017-12-14T11:35:39Z</dcterms:modified>
</cp:coreProperties>
</file>